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65" r:id="rId11"/>
    <p:sldId id="257" r:id="rId12"/>
    <p:sldId id="258" r:id="rId13"/>
    <p:sldId id="259" r:id="rId14"/>
    <p:sldId id="260" r:id="rId15"/>
    <p:sldId id="261" r:id="rId16"/>
    <p:sldId id="262" r:id="rId17"/>
    <p:sldId id="270" r:id="rId18"/>
    <p:sldId id="264" r:id="rId19"/>
    <p:sldId id="266" r:id="rId20"/>
    <p:sldId id="267" r:id="rId21"/>
    <p:sldId id="268" r:id="rId22"/>
    <p:sldId id="269" r:id="rId23"/>
    <p:sldId id="271" r:id="rId24"/>
    <p:sldId id="272" r:id="rId25"/>
    <p:sldId id="273" r:id="rId26"/>
    <p:sldId id="276" r:id="rId27"/>
    <p:sldId id="274" r:id="rId28"/>
    <p:sldId id="275" r:id="rId29"/>
    <p:sldId id="278" r:id="rId30"/>
    <p:sldId id="277" r:id="rId31"/>
    <p:sldId id="291" r:id="rId32"/>
    <p:sldId id="292" r:id="rId33"/>
    <p:sldId id="293" r:id="rId34"/>
    <p:sldId id="294" r:id="rId35"/>
    <p:sldId id="279" r:id="rId36"/>
    <p:sldId id="295" r:id="rId37"/>
    <p:sldId id="280" r:id="rId38"/>
    <p:sldId id="296" r:id="rId39"/>
    <p:sldId id="281" r:id="rId40"/>
    <p:sldId id="282" r:id="rId41"/>
    <p:sldId id="28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7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D2667-388D-432E-9CF0-E47C358DB72F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</dgm:pt>
    <dgm:pt modelId="{6BFEFE26-858E-4616-AD01-6E9BC8061B2E}">
      <dgm:prSet phldrT="[Text]" custT="1"/>
      <dgm:spPr/>
      <dgm:t>
        <a:bodyPr/>
        <a:lstStyle/>
        <a:p>
          <a:r>
            <a:rPr lang="en-US" sz="2000" dirty="0" smtClean="0"/>
            <a:t>Task specific approaches</a:t>
          </a:r>
          <a:endParaRPr lang="en-US" sz="2000" dirty="0"/>
        </a:p>
      </dgm:t>
    </dgm:pt>
    <dgm:pt modelId="{4A7EC9C2-20CE-4D1D-8F35-E81BFCB249D4}" type="parTrans" cxnId="{5488D7C9-6BFF-480D-B249-299B28BF097B}">
      <dgm:prSet/>
      <dgm:spPr/>
      <dgm:t>
        <a:bodyPr/>
        <a:lstStyle/>
        <a:p>
          <a:endParaRPr lang="en-US" sz="2000"/>
        </a:p>
      </dgm:t>
    </dgm:pt>
    <dgm:pt modelId="{B4F4FFBD-1023-437D-923B-93C7A9F5AEEF}" type="sibTrans" cxnId="{5488D7C9-6BFF-480D-B249-299B28BF097B}">
      <dgm:prSet/>
      <dgm:spPr/>
      <dgm:t>
        <a:bodyPr/>
        <a:lstStyle/>
        <a:p>
          <a:endParaRPr lang="en-US" sz="2000"/>
        </a:p>
      </dgm:t>
    </dgm:pt>
    <dgm:pt modelId="{90C71ABD-168F-4DBE-A8E0-BAE09F97629B}">
      <dgm:prSet phldrT="[Text]" custT="1"/>
      <dgm:spPr/>
      <dgm:t>
        <a:bodyPr/>
        <a:lstStyle/>
        <a:p>
          <a:r>
            <a:rPr lang="en-US" sz="2000" dirty="0" smtClean="0"/>
            <a:t>Word2vec</a:t>
          </a:r>
        </a:p>
        <a:p>
          <a:r>
            <a:rPr lang="en-US" sz="2000" dirty="0" smtClean="0"/>
            <a:t>(2013)</a:t>
          </a:r>
          <a:endParaRPr lang="en-US" sz="2000" dirty="0"/>
        </a:p>
      </dgm:t>
    </dgm:pt>
    <dgm:pt modelId="{179891A2-CCC2-4BE5-9129-FB5DF6A8E0C3}" type="parTrans" cxnId="{0B20CF65-0C7E-4119-BF66-E1022E1D81CB}">
      <dgm:prSet/>
      <dgm:spPr/>
      <dgm:t>
        <a:bodyPr/>
        <a:lstStyle/>
        <a:p>
          <a:endParaRPr lang="en-US" sz="2000"/>
        </a:p>
      </dgm:t>
    </dgm:pt>
    <dgm:pt modelId="{532756F2-76F5-4779-99F8-FAC0E644E639}" type="sibTrans" cxnId="{0B20CF65-0C7E-4119-BF66-E1022E1D81CB}">
      <dgm:prSet/>
      <dgm:spPr/>
      <dgm:t>
        <a:bodyPr/>
        <a:lstStyle/>
        <a:p>
          <a:endParaRPr lang="en-US" sz="2000"/>
        </a:p>
      </dgm:t>
    </dgm:pt>
    <dgm:pt modelId="{9B087AA3-C245-4E8E-912A-A1E6FC660F1E}">
      <dgm:prSet phldrT="[Text]" custT="1"/>
      <dgm:spPr/>
      <dgm:t>
        <a:bodyPr/>
        <a:lstStyle/>
        <a:p>
          <a:r>
            <a:rPr lang="en-US" sz="2000" dirty="0" smtClean="0"/>
            <a:t>RNN (1997, 2014)</a:t>
          </a:r>
          <a:endParaRPr lang="en-US" sz="2000" dirty="0"/>
        </a:p>
      </dgm:t>
    </dgm:pt>
    <dgm:pt modelId="{43F636A0-4C4A-4081-954F-66B46B95B8C2}" type="parTrans" cxnId="{52E02CC6-CA7E-4A73-9645-358B421CC9ED}">
      <dgm:prSet/>
      <dgm:spPr/>
      <dgm:t>
        <a:bodyPr/>
        <a:lstStyle/>
        <a:p>
          <a:endParaRPr lang="en-US" sz="2000"/>
        </a:p>
      </dgm:t>
    </dgm:pt>
    <dgm:pt modelId="{778BD8EF-C44F-4A00-9E87-380D48C1A6EA}" type="sibTrans" cxnId="{52E02CC6-CA7E-4A73-9645-358B421CC9ED}">
      <dgm:prSet/>
      <dgm:spPr/>
      <dgm:t>
        <a:bodyPr/>
        <a:lstStyle/>
        <a:p>
          <a:endParaRPr lang="en-US" sz="2000"/>
        </a:p>
      </dgm:t>
    </dgm:pt>
    <dgm:pt modelId="{E6378F1E-7AF5-49FB-AF62-979A966AFB77}">
      <dgm:prSet phldrT="[Text]" custT="1"/>
      <dgm:spPr/>
      <dgm:t>
        <a:bodyPr/>
        <a:lstStyle/>
        <a:p>
          <a:r>
            <a:rPr lang="en-US" sz="2000" dirty="0" smtClean="0"/>
            <a:t>BPE</a:t>
          </a:r>
        </a:p>
        <a:p>
          <a:r>
            <a:rPr lang="en-US" sz="2000" dirty="0" smtClean="0"/>
            <a:t>(1994, 2016)</a:t>
          </a:r>
          <a:endParaRPr lang="en-US" sz="2000" dirty="0"/>
        </a:p>
      </dgm:t>
    </dgm:pt>
    <dgm:pt modelId="{D5CE61EF-35C7-4C23-9E14-FC65ADDF5A4B}" type="parTrans" cxnId="{742430DD-AF74-4F0E-A9D8-6DBAB6FDA22A}">
      <dgm:prSet/>
      <dgm:spPr/>
      <dgm:t>
        <a:bodyPr/>
        <a:lstStyle/>
        <a:p>
          <a:endParaRPr lang="en-US" sz="2000"/>
        </a:p>
      </dgm:t>
    </dgm:pt>
    <dgm:pt modelId="{5443D4DF-DBB7-48C7-9D28-11C74FD50E8F}" type="sibTrans" cxnId="{742430DD-AF74-4F0E-A9D8-6DBAB6FDA22A}">
      <dgm:prSet/>
      <dgm:spPr/>
      <dgm:t>
        <a:bodyPr/>
        <a:lstStyle/>
        <a:p>
          <a:endParaRPr lang="en-US" sz="2000"/>
        </a:p>
      </dgm:t>
    </dgm:pt>
    <dgm:pt modelId="{01D62688-C42B-4F52-9CE3-435932918BCF}">
      <dgm:prSet phldrT="[Text]" custT="1"/>
      <dgm:spPr/>
      <dgm:t>
        <a:bodyPr/>
        <a:lstStyle/>
        <a:p>
          <a:r>
            <a:rPr lang="en-US" sz="2000" dirty="0" smtClean="0"/>
            <a:t>Attention (2015)</a:t>
          </a:r>
          <a:endParaRPr lang="en-US" sz="2000" dirty="0"/>
        </a:p>
      </dgm:t>
    </dgm:pt>
    <dgm:pt modelId="{43B566C0-B61C-409E-8C15-B82E2F992127}" type="parTrans" cxnId="{22BCF278-DD12-44D6-B1CD-2C06CAF6D505}">
      <dgm:prSet/>
      <dgm:spPr/>
      <dgm:t>
        <a:bodyPr/>
        <a:lstStyle/>
        <a:p>
          <a:endParaRPr lang="en-US" sz="2000"/>
        </a:p>
      </dgm:t>
    </dgm:pt>
    <dgm:pt modelId="{14F3894C-32BD-4BBB-ABAB-7A7F7411D566}" type="sibTrans" cxnId="{22BCF278-DD12-44D6-B1CD-2C06CAF6D505}">
      <dgm:prSet/>
      <dgm:spPr/>
      <dgm:t>
        <a:bodyPr/>
        <a:lstStyle/>
        <a:p>
          <a:endParaRPr lang="en-US" sz="2000"/>
        </a:p>
      </dgm:t>
    </dgm:pt>
    <dgm:pt modelId="{1C788CBD-4807-4908-8FE5-7EC63716613A}">
      <dgm:prSet phldrT="[Text]" custT="1"/>
      <dgm:spPr/>
      <dgm:t>
        <a:bodyPr/>
        <a:lstStyle/>
        <a:p>
          <a:r>
            <a:rPr lang="en-US" sz="2000" dirty="0" smtClean="0"/>
            <a:t>Transformers</a:t>
          </a:r>
        </a:p>
        <a:p>
          <a:r>
            <a:rPr lang="en-US" sz="2000" dirty="0" smtClean="0"/>
            <a:t>(2017)</a:t>
          </a:r>
          <a:endParaRPr lang="en-US" sz="2000" dirty="0"/>
        </a:p>
      </dgm:t>
    </dgm:pt>
    <dgm:pt modelId="{C3032F9E-69E5-42C9-A310-8D3EA82D107E}" type="parTrans" cxnId="{05582B0A-801C-4563-A3B7-46551C3A5D94}">
      <dgm:prSet/>
      <dgm:spPr/>
      <dgm:t>
        <a:bodyPr/>
        <a:lstStyle/>
        <a:p>
          <a:endParaRPr lang="en-US" sz="2000"/>
        </a:p>
      </dgm:t>
    </dgm:pt>
    <dgm:pt modelId="{37789FD4-ED81-4F33-8556-EC662742B71A}" type="sibTrans" cxnId="{05582B0A-801C-4563-A3B7-46551C3A5D94}">
      <dgm:prSet/>
      <dgm:spPr/>
      <dgm:t>
        <a:bodyPr/>
        <a:lstStyle/>
        <a:p>
          <a:endParaRPr lang="en-US" sz="2000"/>
        </a:p>
      </dgm:t>
    </dgm:pt>
    <dgm:pt modelId="{1D57F927-D311-442A-927E-66E8C8A14996}">
      <dgm:prSet phldrT="[Text]" custT="1"/>
      <dgm:spPr/>
      <dgm:t>
        <a:bodyPr/>
        <a:lstStyle/>
        <a:p>
          <a:r>
            <a:rPr lang="en-US" sz="2000" dirty="0" smtClean="0"/>
            <a:t>BERT (2018)</a:t>
          </a:r>
          <a:endParaRPr lang="en-US" sz="2000" dirty="0"/>
        </a:p>
      </dgm:t>
    </dgm:pt>
    <dgm:pt modelId="{2C1537C8-4382-4178-840C-8BB446C75C31}" type="parTrans" cxnId="{7C7F371F-11A5-4A63-AAEC-C16245EF3FBC}">
      <dgm:prSet/>
      <dgm:spPr/>
      <dgm:t>
        <a:bodyPr/>
        <a:lstStyle/>
        <a:p>
          <a:endParaRPr lang="en-US" sz="2000"/>
        </a:p>
      </dgm:t>
    </dgm:pt>
    <dgm:pt modelId="{3F268422-672C-4B09-A1A2-BC309BDE1BE3}" type="sibTrans" cxnId="{7C7F371F-11A5-4A63-AAEC-C16245EF3FBC}">
      <dgm:prSet/>
      <dgm:spPr/>
      <dgm:t>
        <a:bodyPr/>
        <a:lstStyle/>
        <a:p>
          <a:endParaRPr lang="en-US" sz="2000"/>
        </a:p>
      </dgm:t>
    </dgm:pt>
    <dgm:pt modelId="{15B969DD-9A94-444D-87F0-AB1A4BACD30B}">
      <dgm:prSet phldrT="[Text]" custT="1"/>
      <dgm:spPr/>
      <dgm:t>
        <a:bodyPr/>
        <a:lstStyle/>
        <a:p>
          <a:r>
            <a:rPr lang="en-US" sz="2000" dirty="0" smtClean="0"/>
            <a:t>GPT3</a:t>
          </a:r>
        </a:p>
        <a:p>
          <a:r>
            <a:rPr lang="en-US" sz="2000" dirty="0" smtClean="0"/>
            <a:t>(2020)</a:t>
          </a:r>
          <a:endParaRPr lang="en-US" sz="2000" dirty="0"/>
        </a:p>
      </dgm:t>
    </dgm:pt>
    <dgm:pt modelId="{F4256A28-CF9A-4123-9275-53EC3238BCD3}" type="parTrans" cxnId="{593A758F-36B0-4D67-B71B-0481464ECFAA}">
      <dgm:prSet/>
      <dgm:spPr/>
      <dgm:t>
        <a:bodyPr/>
        <a:lstStyle/>
        <a:p>
          <a:endParaRPr lang="en-US" sz="2000"/>
        </a:p>
      </dgm:t>
    </dgm:pt>
    <dgm:pt modelId="{455D4278-B30C-428D-B8B8-393DAB35DDFD}" type="sibTrans" cxnId="{593A758F-36B0-4D67-B71B-0481464ECFAA}">
      <dgm:prSet/>
      <dgm:spPr/>
      <dgm:t>
        <a:bodyPr/>
        <a:lstStyle/>
        <a:p>
          <a:endParaRPr lang="en-US" sz="2000"/>
        </a:p>
      </dgm:t>
    </dgm:pt>
    <dgm:pt modelId="{E9B989FD-12CF-41E4-9905-FE26B2FC0046}" type="pres">
      <dgm:prSet presAssocID="{449D2667-388D-432E-9CF0-E47C358DB72F}" presName="Name0" presStyleCnt="0">
        <dgm:presLayoutVars>
          <dgm:dir/>
          <dgm:resizeHandles val="exact"/>
        </dgm:presLayoutVars>
      </dgm:prSet>
      <dgm:spPr/>
    </dgm:pt>
    <dgm:pt modelId="{271513C5-F909-4E27-A2CC-0865C4626863}" type="pres">
      <dgm:prSet presAssocID="{449D2667-388D-432E-9CF0-E47C358DB72F}" presName="arrow" presStyleLbl="bgShp" presStyleIdx="0" presStyleCnt="1"/>
      <dgm:spPr>
        <a:solidFill>
          <a:schemeClr val="accent5"/>
        </a:solidFill>
      </dgm:spPr>
    </dgm:pt>
    <dgm:pt modelId="{1AE470AF-F008-4933-8CCB-F44B7AC40F8C}" type="pres">
      <dgm:prSet presAssocID="{449D2667-388D-432E-9CF0-E47C358DB72F}" presName="points" presStyleCnt="0"/>
      <dgm:spPr/>
    </dgm:pt>
    <dgm:pt modelId="{00C673CD-BF44-4C72-8951-C9B3A894A2F2}" type="pres">
      <dgm:prSet presAssocID="{6BFEFE26-858E-4616-AD01-6E9BC8061B2E}" presName="compositeA" presStyleCnt="0"/>
      <dgm:spPr/>
    </dgm:pt>
    <dgm:pt modelId="{4DA95C9C-279F-43E1-A19C-237C09838F90}" type="pres">
      <dgm:prSet presAssocID="{6BFEFE26-858E-4616-AD01-6E9BC8061B2E}" presName="textA" presStyleLbl="revTx" presStyleIdx="0" presStyleCnt="8" custScaleX="119582">
        <dgm:presLayoutVars>
          <dgm:bulletEnabled val="1"/>
        </dgm:presLayoutVars>
      </dgm:prSet>
      <dgm:spPr/>
    </dgm:pt>
    <dgm:pt modelId="{C4E19313-E782-4894-819E-0FE7FC64751D}" type="pres">
      <dgm:prSet presAssocID="{6BFEFE26-858E-4616-AD01-6E9BC8061B2E}" presName="circleA" presStyleLbl="node1" presStyleIdx="0" presStyleCnt="8"/>
      <dgm:spPr/>
    </dgm:pt>
    <dgm:pt modelId="{284C1B40-EE53-490E-9AAE-9C3675EAF5B7}" type="pres">
      <dgm:prSet presAssocID="{6BFEFE26-858E-4616-AD01-6E9BC8061B2E}" presName="spaceA" presStyleCnt="0"/>
      <dgm:spPr/>
    </dgm:pt>
    <dgm:pt modelId="{AECC714E-CBD0-47A2-9129-5B9F47CDBED7}" type="pres">
      <dgm:prSet presAssocID="{B4F4FFBD-1023-437D-923B-93C7A9F5AEEF}" presName="space" presStyleCnt="0"/>
      <dgm:spPr/>
    </dgm:pt>
    <dgm:pt modelId="{23A3293A-B63A-4C39-8E67-248A6125CE45}" type="pres">
      <dgm:prSet presAssocID="{90C71ABD-168F-4DBE-A8E0-BAE09F97629B}" presName="compositeB" presStyleCnt="0"/>
      <dgm:spPr/>
    </dgm:pt>
    <dgm:pt modelId="{B410BDF3-E312-49E9-8002-458511B3B948}" type="pres">
      <dgm:prSet presAssocID="{90C71ABD-168F-4DBE-A8E0-BAE09F97629B}" presName="textB" presStyleLbl="revTx" presStyleIdx="1" presStyleCnt="8">
        <dgm:presLayoutVars>
          <dgm:bulletEnabled val="1"/>
        </dgm:presLayoutVars>
      </dgm:prSet>
      <dgm:spPr/>
    </dgm:pt>
    <dgm:pt modelId="{A44F4A6A-8A9D-4495-8884-CD343E63BC52}" type="pres">
      <dgm:prSet presAssocID="{90C71ABD-168F-4DBE-A8E0-BAE09F97629B}" presName="circleB" presStyleLbl="node1" presStyleIdx="1" presStyleCnt="8"/>
      <dgm:spPr/>
    </dgm:pt>
    <dgm:pt modelId="{CF188A61-F1B3-45C4-AC51-9E067A752B09}" type="pres">
      <dgm:prSet presAssocID="{90C71ABD-168F-4DBE-A8E0-BAE09F97629B}" presName="spaceB" presStyleCnt="0"/>
      <dgm:spPr/>
    </dgm:pt>
    <dgm:pt modelId="{6A14F5E7-492D-4E42-9E18-A361629307C8}" type="pres">
      <dgm:prSet presAssocID="{532756F2-76F5-4779-99F8-FAC0E644E639}" presName="space" presStyleCnt="0"/>
      <dgm:spPr/>
    </dgm:pt>
    <dgm:pt modelId="{F279CE39-CDEF-4C99-AF2C-E93589A7178F}" type="pres">
      <dgm:prSet presAssocID="{9B087AA3-C245-4E8E-912A-A1E6FC660F1E}" presName="compositeA" presStyleCnt="0"/>
      <dgm:spPr/>
    </dgm:pt>
    <dgm:pt modelId="{301AAA08-A7AE-42D2-B855-E1F244A1AEE3}" type="pres">
      <dgm:prSet presAssocID="{9B087AA3-C245-4E8E-912A-A1E6FC660F1E}" presName="textA" presStyleLbl="revTx" presStyleIdx="2" presStyleCnt="8">
        <dgm:presLayoutVars>
          <dgm:bulletEnabled val="1"/>
        </dgm:presLayoutVars>
      </dgm:prSet>
      <dgm:spPr/>
    </dgm:pt>
    <dgm:pt modelId="{EAFD3054-7D6C-47B1-AC91-FA7205C03FC2}" type="pres">
      <dgm:prSet presAssocID="{9B087AA3-C245-4E8E-912A-A1E6FC660F1E}" presName="circleA" presStyleLbl="node1" presStyleIdx="2" presStyleCnt="8"/>
      <dgm:spPr/>
    </dgm:pt>
    <dgm:pt modelId="{78B18E36-5311-44C0-93FD-AA037550D422}" type="pres">
      <dgm:prSet presAssocID="{9B087AA3-C245-4E8E-912A-A1E6FC660F1E}" presName="spaceA" presStyleCnt="0"/>
      <dgm:spPr/>
    </dgm:pt>
    <dgm:pt modelId="{140151B9-B7A9-42C3-8F10-EC600077E9B9}" type="pres">
      <dgm:prSet presAssocID="{778BD8EF-C44F-4A00-9E87-380D48C1A6EA}" presName="space" presStyleCnt="0"/>
      <dgm:spPr/>
    </dgm:pt>
    <dgm:pt modelId="{144889FF-EF86-4C7F-8942-AFA206F10C97}" type="pres">
      <dgm:prSet presAssocID="{E6378F1E-7AF5-49FB-AF62-979A966AFB77}" presName="compositeB" presStyleCnt="0"/>
      <dgm:spPr/>
    </dgm:pt>
    <dgm:pt modelId="{89B172F4-AFE5-4CE9-A2AD-0C66544ACEF6}" type="pres">
      <dgm:prSet presAssocID="{E6378F1E-7AF5-49FB-AF62-979A966AFB77}" presName="textB" presStyleLbl="revTx" presStyleIdx="3" presStyleCnt="8">
        <dgm:presLayoutVars>
          <dgm:bulletEnabled val="1"/>
        </dgm:presLayoutVars>
      </dgm:prSet>
      <dgm:spPr/>
    </dgm:pt>
    <dgm:pt modelId="{B98522F8-CEEB-4035-A257-792D7BC9C59E}" type="pres">
      <dgm:prSet presAssocID="{E6378F1E-7AF5-49FB-AF62-979A966AFB77}" presName="circleB" presStyleLbl="node1" presStyleIdx="3" presStyleCnt="8"/>
      <dgm:spPr/>
    </dgm:pt>
    <dgm:pt modelId="{098C5872-F3E3-4AC2-98D0-F62A135F5255}" type="pres">
      <dgm:prSet presAssocID="{E6378F1E-7AF5-49FB-AF62-979A966AFB77}" presName="spaceB" presStyleCnt="0"/>
      <dgm:spPr/>
    </dgm:pt>
    <dgm:pt modelId="{6AEA3418-C084-45A9-B8D3-D0A62AB2B5C1}" type="pres">
      <dgm:prSet presAssocID="{5443D4DF-DBB7-48C7-9D28-11C74FD50E8F}" presName="space" presStyleCnt="0"/>
      <dgm:spPr/>
    </dgm:pt>
    <dgm:pt modelId="{48825B8B-60DB-486D-A684-617AC700F00E}" type="pres">
      <dgm:prSet presAssocID="{01D62688-C42B-4F52-9CE3-435932918BCF}" presName="compositeA" presStyleCnt="0"/>
      <dgm:spPr/>
    </dgm:pt>
    <dgm:pt modelId="{FA3C4501-93AF-4B5F-A341-B59258078F1E}" type="pres">
      <dgm:prSet presAssocID="{01D62688-C42B-4F52-9CE3-435932918BCF}" presName="textA" presStyleLbl="revTx" presStyleIdx="4" presStyleCnt="8">
        <dgm:presLayoutVars>
          <dgm:bulletEnabled val="1"/>
        </dgm:presLayoutVars>
      </dgm:prSet>
      <dgm:spPr/>
    </dgm:pt>
    <dgm:pt modelId="{7F60E67A-AD43-46BB-A937-F9F82D085E6B}" type="pres">
      <dgm:prSet presAssocID="{01D62688-C42B-4F52-9CE3-435932918BCF}" presName="circleA" presStyleLbl="node1" presStyleIdx="4" presStyleCnt="8"/>
      <dgm:spPr/>
    </dgm:pt>
    <dgm:pt modelId="{505C1835-6240-498F-83C8-882A7D7EBE50}" type="pres">
      <dgm:prSet presAssocID="{01D62688-C42B-4F52-9CE3-435932918BCF}" presName="spaceA" presStyleCnt="0"/>
      <dgm:spPr/>
    </dgm:pt>
    <dgm:pt modelId="{3F72EC8A-5D9B-4B63-A561-4AB497DA9B29}" type="pres">
      <dgm:prSet presAssocID="{14F3894C-32BD-4BBB-ABAB-7A7F7411D566}" presName="space" presStyleCnt="0"/>
      <dgm:spPr/>
    </dgm:pt>
    <dgm:pt modelId="{27B1DAF2-846D-4867-AA2C-D745224C4F7D}" type="pres">
      <dgm:prSet presAssocID="{1C788CBD-4807-4908-8FE5-7EC63716613A}" presName="compositeB" presStyleCnt="0"/>
      <dgm:spPr/>
    </dgm:pt>
    <dgm:pt modelId="{1786D2EB-A168-494E-862F-FB178881AAB3}" type="pres">
      <dgm:prSet presAssocID="{1C788CBD-4807-4908-8FE5-7EC63716613A}" presName="textB" presStyleLbl="revTx" presStyleIdx="5" presStyleCnt="8">
        <dgm:presLayoutVars>
          <dgm:bulletEnabled val="1"/>
        </dgm:presLayoutVars>
      </dgm:prSet>
      <dgm:spPr/>
    </dgm:pt>
    <dgm:pt modelId="{39D70329-9A54-4BE3-8902-2C787C7BE600}" type="pres">
      <dgm:prSet presAssocID="{1C788CBD-4807-4908-8FE5-7EC63716613A}" presName="circleB" presStyleLbl="node1" presStyleIdx="5" presStyleCnt="8"/>
      <dgm:spPr/>
    </dgm:pt>
    <dgm:pt modelId="{E0AACB55-9090-494E-9768-95FB113139E1}" type="pres">
      <dgm:prSet presAssocID="{1C788CBD-4807-4908-8FE5-7EC63716613A}" presName="spaceB" presStyleCnt="0"/>
      <dgm:spPr/>
    </dgm:pt>
    <dgm:pt modelId="{3EF286A6-19D5-4D66-9312-6857C5AFAD03}" type="pres">
      <dgm:prSet presAssocID="{37789FD4-ED81-4F33-8556-EC662742B71A}" presName="space" presStyleCnt="0"/>
      <dgm:spPr/>
    </dgm:pt>
    <dgm:pt modelId="{CCB1AB56-D9C3-4C89-A83F-ED512E7E637E}" type="pres">
      <dgm:prSet presAssocID="{1D57F927-D311-442A-927E-66E8C8A14996}" presName="compositeA" presStyleCnt="0"/>
      <dgm:spPr/>
    </dgm:pt>
    <dgm:pt modelId="{852A2CA1-9A76-4A7C-8794-489ED9BB07D8}" type="pres">
      <dgm:prSet presAssocID="{1D57F927-D311-442A-927E-66E8C8A14996}" presName="textA" presStyleLbl="revTx" presStyleIdx="6" presStyleCnt="8">
        <dgm:presLayoutVars>
          <dgm:bulletEnabled val="1"/>
        </dgm:presLayoutVars>
      </dgm:prSet>
      <dgm:spPr/>
    </dgm:pt>
    <dgm:pt modelId="{D1ED0CB6-DB18-43B3-8E8E-F7BB46A41AF6}" type="pres">
      <dgm:prSet presAssocID="{1D57F927-D311-442A-927E-66E8C8A14996}" presName="circleA" presStyleLbl="node1" presStyleIdx="6" presStyleCnt="8"/>
      <dgm:spPr/>
    </dgm:pt>
    <dgm:pt modelId="{169596B5-BFA8-46A3-A73C-398C50A1EEA0}" type="pres">
      <dgm:prSet presAssocID="{1D57F927-D311-442A-927E-66E8C8A14996}" presName="spaceA" presStyleCnt="0"/>
      <dgm:spPr/>
    </dgm:pt>
    <dgm:pt modelId="{2278072F-BEB6-4C40-8A4A-A9D4AF845075}" type="pres">
      <dgm:prSet presAssocID="{3F268422-672C-4B09-A1A2-BC309BDE1BE3}" presName="space" presStyleCnt="0"/>
      <dgm:spPr/>
    </dgm:pt>
    <dgm:pt modelId="{0C8AAE21-B30D-49E0-AF75-2383AA7E1375}" type="pres">
      <dgm:prSet presAssocID="{15B969DD-9A94-444D-87F0-AB1A4BACD30B}" presName="compositeB" presStyleCnt="0"/>
      <dgm:spPr/>
    </dgm:pt>
    <dgm:pt modelId="{C54E3943-A06F-4314-95A7-719ABA7E3831}" type="pres">
      <dgm:prSet presAssocID="{15B969DD-9A94-444D-87F0-AB1A4BACD30B}" presName="textB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EBD54-7A26-42FF-BC0C-9CBF2F1C1869}" type="pres">
      <dgm:prSet presAssocID="{15B969DD-9A94-444D-87F0-AB1A4BACD30B}" presName="circleB" presStyleLbl="node1" presStyleIdx="7" presStyleCnt="8"/>
      <dgm:spPr/>
    </dgm:pt>
    <dgm:pt modelId="{D8A45EF3-9C42-4F6B-86C6-4D8EE26C4613}" type="pres">
      <dgm:prSet presAssocID="{15B969DD-9A94-444D-87F0-AB1A4BACD30B}" presName="spaceB" presStyleCnt="0"/>
      <dgm:spPr/>
    </dgm:pt>
  </dgm:ptLst>
  <dgm:cxnLst>
    <dgm:cxn modelId="{593A758F-36B0-4D67-B71B-0481464ECFAA}" srcId="{449D2667-388D-432E-9CF0-E47C358DB72F}" destId="{15B969DD-9A94-444D-87F0-AB1A4BACD30B}" srcOrd="7" destOrd="0" parTransId="{F4256A28-CF9A-4123-9275-53EC3238BCD3}" sibTransId="{455D4278-B30C-428D-B8B8-393DAB35DDFD}"/>
    <dgm:cxn modelId="{38165B17-870E-480B-8158-56FC18A07F20}" type="presOf" srcId="{6BFEFE26-858E-4616-AD01-6E9BC8061B2E}" destId="{4DA95C9C-279F-43E1-A19C-237C09838F90}" srcOrd="0" destOrd="0" presId="urn:microsoft.com/office/officeart/2005/8/layout/hProcess11"/>
    <dgm:cxn modelId="{0B20CF65-0C7E-4119-BF66-E1022E1D81CB}" srcId="{449D2667-388D-432E-9CF0-E47C358DB72F}" destId="{90C71ABD-168F-4DBE-A8E0-BAE09F97629B}" srcOrd="1" destOrd="0" parTransId="{179891A2-CCC2-4BE5-9129-FB5DF6A8E0C3}" sibTransId="{532756F2-76F5-4779-99F8-FAC0E644E639}"/>
    <dgm:cxn modelId="{95F7A1F9-E6AE-4F42-AD80-DA5B3E4DEAF2}" type="presOf" srcId="{1D57F927-D311-442A-927E-66E8C8A14996}" destId="{852A2CA1-9A76-4A7C-8794-489ED9BB07D8}" srcOrd="0" destOrd="0" presId="urn:microsoft.com/office/officeart/2005/8/layout/hProcess11"/>
    <dgm:cxn modelId="{1BE84E08-23B5-4451-9371-D57793CE5BBC}" type="presOf" srcId="{01D62688-C42B-4F52-9CE3-435932918BCF}" destId="{FA3C4501-93AF-4B5F-A341-B59258078F1E}" srcOrd="0" destOrd="0" presId="urn:microsoft.com/office/officeart/2005/8/layout/hProcess11"/>
    <dgm:cxn modelId="{CB0E2D2B-CCAF-4DBF-A3A3-4AF6A4E10233}" type="presOf" srcId="{15B969DD-9A94-444D-87F0-AB1A4BACD30B}" destId="{C54E3943-A06F-4314-95A7-719ABA7E3831}" srcOrd="0" destOrd="0" presId="urn:microsoft.com/office/officeart/2005/8/layout/hProcess11"/>
    <dgm:cxn modelId="{5488D7C9-6BFF-480D-B249-299B28BF097B}" srcId="{449D2667-388D-432E-9CF0-E47C358DB72F}" destId="{6BFEFE26-858E-4616-AD01-6E9BC8061B2E}" srcOrd="0" destOrd="0" parTransId="{4A7EC9C2-20CE-4D1D-8F35-E81BFCB249D4}" sibTransId="{B4F4FFBD-1023-437D-923B-93C7A9F5AEEF}"/>
    <dgm:cxn modelId="{7C7F371F-11A5-4A63-AAEC-C16245EF3FBC}" srcId="{449D2667-388D-432E-9CF0-E47C358DB72F}" destId="{1D57F927-D311-442A-927E-66E8C8A14996}" srcOrd="6" destOrd="0" parTransId="{2C1537C8-4382-4178-840C-8BB446C75C31}" sibTransId="{3F268422-672C-4B09-A1A2-BC309BDE1BE3}"/>
    <dgm:cxn modelId="{742430DD-AF74-4F0E-A9D8-6DBAB6FDA22A}" srcId="{449D2667-388D-432E-9CF0-E47C358DB72F}" destId="{E6378F1E-7AF5-49FB-AF62-979A966AFB77}" srcOrd="3" destOrd="0" parTransId="{D5CE61EF-35C7-4C23-9E14-FC65ADDF5A4B}" sibTransId="{5443D4DF-DBB7-48C7-9D28-11C74FD50E8F}"/>
    <dgm:cxn modelId="{CF89B5D4-829A-4894-810F-677AA9276D80}" type="presOf" srcId="{E6378F1E-7AF5-49FB-AF62-979A966AFB77}" destId="{89B172F4-AFE5-4CE9-A2AD-0C66544ACEF6}" srcOrd="0" destOrd="0" presId="urn:microsoft.com/office/officeart/2005/8/layout/hProcess11"/>
    <dgm:cxn modelId="{5A8CC80B-706E-49E9-A170-376DD11D447B}" type="presOf" srcId="{1C788CBD-4807-4908-8FE5-7EC63716613A}" destId="{1786D2EB-A168-494E-862F-FB178881AAB3}" srcOrd="0" destOrd="0" presId="urn:microsoft.com/office/officeart/2005/8/layout/hProcess11"/>
    <dgm:cxn modelId="{6D05561D-832D-412F-ADAB-AC41F98DB550}" type="presOf" srcId="{90C71ABD-168F-4DBE-A8E0-BAE09F97629B}" destId="{B410BDF3-E312-49E9-8002-458511B3B948}" srcOrd="0" destOrd="0" presId="urn:microsoft.com/office/officeart/2005/8/layout/hProcess11"/>
    <dgm:cxn modelId="{52E02CC6-CA7E-4A73-9645-358B421CC9ED}" srcId="{449D2667-388D-432E-9CF0-E47C358DB72F}" destId="{9B087AA3-C245-4E8E-912A-A1E6FC660F1E}" srcOrd="2" destOrd="0" parTransId="{43F636A0-4C4A-4081-954F-66B46B95B8C2}" sibTransId="{778BD8EF-C44F-4A00-9E87-380D48C1A6EA}"/>
    <dgm:cxn modelId="{63CBBBE4-778F-4837-83EB-724511C35627}" type="presOf" srcId="{9B087AA3-C245-4E8E-912A-A1E6FC660F1E}" destId="{301AAA08-A7AE-42D2-B855-E1F244A1AEE3}" srcOrd="0" destOrd="0" presId="urn:microsoft.com/office/officeart/2005/8/layout/hProcess11"/>
    <dgm:cxn modelId="{6691F051-2C3B-4D73-A3FB-9E877FF6D3FF}" type="presOf" srcId="{449D2667-388D-432E-9CF0-E47C358DB72F}" destId="{E9B989FD-12CF-41E4-9905-FE26B2FC0046}" srcOrd="0" destOrd="0" presId="urn:microsoft.com/office/officeart/2005/8/layout/hProcess11"/>
    <dgm:cxn modelId="{22BCF278-DD12-44D6-B1CD-2C06CAF6D505}" srcId="{449D2667-388D-432E-9CF0-E47C358DB72F}" destId="{01D62688-C42B-4F52-9CE3-435932918BCF}" srcOrd="4" destOrd="0" parTransId="{43B566C0-B61C-409E-8C15-B82E2F992127}" sibTransId="{14F3894C-32BD-4BBB-ABAB-7A7F7411D566}"/>
    <dgm:cxn modelId="{05582B0A-801C-4563-A3B7-46551C3A5D94}" srcId="{449D2667-388D-432E-9CF0-E47C358DB72F}" destId="{1C788CBD-4807-4908-8FE5-7EC63716613A}" srcOrd="5" destOrd="0" parTransId="{C3032F9E-69E5-42C9-A310-8D3EA82D107E}" sibTransId="{37789FD4-ED81-4F33-8556-EC662742B71A}"/>
    <dgm:cxn modelId="{F0F9D840-032D-4A40-83AB-5F3D51186B6A}" type="presParOf" srcId="{E9B989FD-12CF-41E4-9905-FE26B2FC0046}" destId="{271513C5-F909-4E27-A2CC-0865C4626863}" srcOrd="0" destOrd="0" presId="urn:microsoft.com/office/officeart/2005/8/layout/hProcess11"/>
    <dgm:cxn modelId="{48648489-96A4-4F48-B5BE-47E2967ED2C4}" type="presParOf" srcId="{E9B989FD-12CF-41E4-9905-FE26B2FC0046}" destId="{1AE470AF-F008-4933-8CCB-F44B7AC40F8C}" srcOrd="1" destOrd="0" presId="urn:microsoft.com/office/officeart/2005/8/layout/hProcess11"/>
    <dgm:cxn modelId="{9A5C3B99-EAA8-4515-9C5B-7C56D242CC31}" type="presParOf" srcId="{1AE470AF-F008-4933-8CCB-F44B7AC40F8C}" destId="{00C673CD-BF44-4C72-8951-C9B3A894A2F2}" srcOrd="0" destOrd="0" presId="urn:microsoft.com/office/officeart/2005/8/layout/hProcess11"/>
    <dgm:cxn modelId="{3A104582-3F18-40C5-ACC2-9249993EC5BC}" type="presParOf" srcId="{00C673CD-BF44-4C72-8951-C9B3A894A2F2}" destId="{4DA95C9C-279F-43E1-A19C-237C09838F90}" srcOrd="0" destOrd="0" presId="urn:microsoft.com/office/officeart/2005/8/layout/hProcess11"/>
    <dgm:cxn modelId="{FF1298CE-6A3C-40CD-AEA4-9789DE823DF1}" type="presParOf" srcId="{00C673CD-BF44-4C72-8951-C9B3A894A2F2}" destId="{C4E19313-E782-4894-819E-0FE7FC64751D}" srcOrd="1" destOrd="0" presId="urn:microsoft.com/office/officeart/2005/8/layout/hProcess11"/>
    <dgm:cxn modelId="{83997112-CC53-4D1B-B0FD-AC7F99F1F808}" type="presParOf" srcId="{00C673CD-BF44-4C72-8951-C9B3A894A2F2}" destId="{284C1B40-EE53-490E-9AAE-9C3675EAF5B7}" srcOrd="2" destOrd="0" presId="urn:microsoft.com/office/officeart/2005/8/layout/hProcess11"/>
    <dgm:cxn modelId="{C04F1FC5-A22A-43B2-AF24-880D866979D0}" type="presParOf" srcId="{1AE470AF-F008-4933-8CCB-F44B7AC40F8C}" destId="{AECC714E-CBD0-47A2-9129-5B9F47CDBED7}" srcOrd="1" destOrd="0" presId="urn:microsoft.com/office/officeart/2005/8/layout/hProcess11"/>
    <dgm:cxn modelId="{61DC8C8E-CF4F-466E-ACF2-B843BA799AA9}" type="presParOf" srcId="{1AE470AF-F008-4933-8CCB-F44B7AC40F8C}" destId="{23A3293A-B63A-4C39-8E67-248A6125CE45}" srcOrd="2" destOrd="0" presId="urn:microsoft.com/office/officeart/2005/8/layout/hProcess11"/>
    <dgm:cxn modelId="{3BE3D193-012E-4D1A-94BA-90781B23B568}" type="presParOf" srcId="{23A3293A-B63A-4C39-8E67-248A6125CE45}" destId="{B410BDF3-E312-49E9-8002-458511B3B948}" srcOrd="0" destOrd="0" presId="urn:microsoft.com/office/officeart/2005/8/layout/hProcess11"/>
    <dgm:cxn modelId="{1EE18B64-572B-4A48-A141-98D15A84E3CE}" type="presParOf" srcId="{23A3293A-B63A-4C39-8E67-248A6125CE45}" destId="{A44F4A6A-8A9D-4495-8884-CD343E63BC52}" srcOrd="1" destOrd="0" presId="urn:microsoft.com/office/officeart/2005/8/layout/hProcess11"/>
    <dgm:cxn modelId="{5DF89B0F-81A2-4B4C-9042-C1431AD3F1AF}" type="presParOf" srcId="{23A3293A-B63A-4C39-8E67-248A6125CE45}" destId="{CF188A61-F1B3-45C4-AC51-9E067A752B09}" srcOrd="2" destOrd="0" presId="urn:microsoft.com/office/officeart/2005/8/layout/hProcess11"/>
    <dgm:cxn modelId="{B8DD56D5-6DC3-4425-9E87-B64CD4E2313C}" type="presParOf" srcId="{1AE470AF-F008-4933-8CCB-F44B7AC40F8C}" destId="{6A14F5E7-492D-4E42-9E18-A361629307C8}" srcOrd="3" destOrd="0" presId="urn:microsoft.com/office/officeart/2005/8/layout/hProcess11"/>
    <dgm:cxn modelId="{474FAF85-5C32-478D-BB38-DB9E808C0FD8}" type="presParOf" srcId="{1AE470AF-F008-4933-8CCB-F44B7AC40F8C}" destId="{F279CE39-CDEF-4C99-AF2C-E93589A7178F}" srcOrd="4" destOrd="0" presId="urn:microsoft.com/office/officeart/2005/8/layout/hProcess11"/>
    <dgm:cxn modelId="{60F5905E-EAE8-4475-8546-6B3F244E97EC}" type="presParOf" srcId="{F279CE39-CDEF-4C99-AF2C-E93589A7178F}" destId="{301AAA08-A7AE-42D2-B855-E1F244A1AEE3}" srcOrd="0" destOrd="0" presId="urn:microsoft.com/office/officeart/2005/8/layout/hProcess11"/>
    <dgm:cxn modelId="{1D8B3FCF-CDBF-4457-B057-6736F01B432D}" type="presParOf" srcId="{F279CE39-CDEF-4C99-AF2C-E93589A7178F}" destId="{EAFD3054-7D6C-47B1-AC91-FA7205C03FC2}" srcOrd="1" destOrd="0" presId="urn:microsoft.com/office/officeart/2005/8/layout/hProcess11"/>
    <dgm:cxn modelId="{81F9F109-A608-4759-8327-DCA6AC92B3F1}" type="presParOf" srcId="{F279CE39-CDEF-4C99-AF2C-E93589A7178F}" destId="{78B18E36-5311-44C0-93FD-AA037550D422}" srcOrd="2" destOrd="0" presId="urn:microsoft.com/office/officeart/2005/8/layout/hProcess11"/>
    <dgm:cxn modelId="{F79455D7-78E6-42CB-AEA6-24E610C9222F}" type="presParOf" srcId="{1AE470AF-F008-4933-8CCB-F44B7AC40F8C}" destId="{140151B9-B7A9-42C3-8F10-EC600077E9B9}" srcOrd="5" destOrd="0" presId="urn:microsoft.com/office/officeart/2005/8/layout/hProcess11"/>
    <dgm:cxn modelId="{CC4AE90A-D7CB-495B-A109-65D148AD7C31}" type="presParOf" srcId="{1AE470AF-F008-4933-8CCB-F44B7AC40F8C}" destId="{144889FF-EF86-4C7F-8942-AFA206F10C97}" srcOrd="6" destOrd="0" presId="urn:microsoft.com/office/officeart/2005/8/layout/hProcess11"/>
    <dgm:cxn modelId="{410B0CD5-06DF-4158-B7BA-AF6A1F1FD74A}" type="presParOf" srcId="{144889FF-EF86-4C7F-8942-AFA206F10C97}" destId="{89B172F4-AFE5-4CE9-A2AD-0C66544ACEF6}" srcOrd="0" destOrd="0" presId="urn:microsoft.com/office/officeart/2005/8/layout/hProcess11"/>
    <dgm:cxn modelId="{8F784F0E-CCEA-4A02-AFDA-222035F1CA7F}" type="presParOf" srcId="{144889FF-EF86-4C7F-8942-AFA206F10C97}" destId="{B98522F8-CEEB-4035-A257-792D7BC9C59E}" srcOrd="1" destOrd="0" presId="urn:microsoft.com/office/officeart/2005/8/layout/hProcess11"/>
    <dgm:cxn modelId="{0BE144C5-0BC3-4E44-A05E-344658FE4093}" type="presParOf" srcId="{144889FF-EF86-4C7F-8942-AFA206F10C97}" destId="{098C5872-F3E3-4AC2-98D0-F62A135F5255}" srcOrd="2" destOrd="0" presId="urn:microsoft.com/office/officeart/2005/8/layout/hProcess11"/>
    <dgm:cxn modelId="{1639AAEA-7876-442F-A936-425B7D86022A}" type="presParOf" srcId="{1AE470AF-F008-4933-8CCB-F44B7AC40F8C}" destId="{6AEA3418-C084-45A9-B8D3-D0A62AB2B5C1}" srcOrd="7" destOrd="0" presId="urn:microsoft.com/office/officeart/2005/8/layout/hProcess11"/>
    <dgm:cxn modelId="{500884DA-2ED2-43F6-89D1-A6CBAC8AE79D}" type="presParOf" srcId="{1AE470AF-F008-4933-8CCB-F44B7AC40F8C}" destId="{48825B8B-60DB-486D-A684-617AC700F00E}" srcOrd="8" destOrd="0" presId="urn:microsoft.com/office/officeart/2005/8/layout/hProcess11"/>
    <dgm:cxn modelId="{2FD843DE-DADF-4BDF-9322-412188E100C2}" type="presParOf" srcId="{48825B8B-60DB-486D-A684-617AC700F00E}" destId="{FA3C4501-93AF-4B5F-A341-B59258078F1E}" srcOrd="0" destOrd="0" presId="urn:microsoft.com/office/officeart/2005/8/layout/hProcess11"/>
    <dgm:cxn modelId="{0A69E7EB-1D56-4AC4-8F18-9F8850693B5E}" type="presParOf" srcId="{48825B8B-60DB-486D-A684-617AC700F00E}" destId="{7F60E67A-AD43-46BB-A937-F9F82D085E6B}" srcOrd="1" destOrd="0" presId="urn:microsoft.com/office/officeart/2005/8/layout/hProcess11"/>
    <dgm:cxn modelId="{3D9CA58F-1628-429C-BEC9-2E49870E4274}" type="presParOf" srcId="{48825B8B-60DB-486D-A684-617AC700F00E}" destId="{505C1835-6240-498F-83C8-882A7D7EBE50}" srcOrd="2" destOrd="0" presId="urn:microsoft.com/office/officeart/2005/8/layout/hProcess11"/>
    <dgm:cxn modelId="{CFD35D89-41EF-4988-898C-44454A37115E}" type="presParOf" srcId="{1AE470AF-F008-4933-8CCB-F44B7AC40F8C}" destId="{3F72EC8A-5D9B-4B63-A561-4AB497DA9B29}" srcOrd="9" destOrd="0" presId="urn:microsoft.com/office/officeart/2005/8/layout/hProcess11"/>
    <dgm:cxn modelId="{C621D25C-A1D0-4315-8B02-D0CC857DB69C}" type="presParOf" srcId="{1AE470AF-F008-4933-8CCB-F44B7AC40F8C}" destId="{27B1DAF2-846D-4867-AA2C-D745224C4F7D}" srcOrd="10" destOrd="0" presId="urn:microsoft.com/office/officeart/2005/8/layout/hProcess11"/>
    <dgm:cxn modelId="{F475EB58-317D-41B7-9127-3C83FD8E82C8}" type="presParOf" srcId="{27B1DAF2-846D-4867-AA2C-D745224C4F7D}" destId="{1786D2EB-A168-494E-862F-FB178881AAB3}" srcOrd="0" destOrd="0" presId="urn:microsoft.com/office/officeart/2005/8/layout/hProcess11"/>
    <dgm:cxn modelId="{9309E6C5-40B2-4ADB-89A0-59EF916B3FBD}" type="presParOf" srcId="{27B1DAF2-846D-4867-AA2C-D745224C4F7D}" destId="{39D70329-9A54-4BE3-8902-2C787C7BE600}" srcOrd="1" destOrd="0" presId="urn:microsoft.com/office/officeart/2005/8/layout/hProcess11"/>
    <dgm:cxn modelId="{A00E6FC9-917B-4648-9FA9-2CE263AA6DDD}" type="presParOf" srcId="{27B1DAF2-846D-4867-AA2C-D745224C4F7D}" destId="{E0AACB55-9090-494E-9768-95FB113139E1}" srcOrd="2" destOrd="0" presId="urn:microsoft.com/office/officeart/2005/8/layout/hProcess11"/>
    <dgm:cxn modelId="{88B6E9B3-20B7-487F-A323-9EA9E790602B}" type="presParOf" srcId="{1AE470AF-F008-4933-8CCB-F44B7AC40F8C}" destId="{3EF286A6-19D5-4D66-9312-6857C5AFAD03}" srcOrd="11" destOrd="0" presId="urn:microsoft.com/office/officeart/2005/8/layout/hProcess11"/>
    <dgm:cxn modelId="{BEA025AD-A2D3-4D8E-B9E6-883DA98D6E82}" type="presParOf" srcId="{1AE470AF-F008-4933-8CCB-F44B7AC40F8C}" destId="{CCB1AB56-D9C3-4C89-A83F-ED512E7E637E}" srcOrd="12" destOrd="0" presId="urn:microsoft.com/office/officeart/2005/8/layout/hProcess11"/>
    <dgm:cxn modelId="{427FF031-27F8-43FF-A5E3-F1F115C75FC1}" type="presParOf" srcId="{CCB1AB56-D9C3-4C89-A83F-ED512E7E637E}" destId="{852A2CA1-9A76-4A7C-8794-489ED9BB07D8}" srcOrd="0" destOrd="0" presId="urn:microsoft.com/office/officeart/2005/8/layout/hProcess11"/>
    <dgm:cxn modelId="{BD56C7F4-5291-4007-9646-5D7DC614CACB}" type="presParOf" srcId="{CCB1AB56-D9C3-4C89-A83F-ED512E7E637E}" destId="{D1ED0CB6-DB18-43B3-8E8E-F7BB46A41AF6}" srcOrd="1" destOrd="0" presId="urn:microsoft.com/office/officeart/2005/8/layout/hProcess11"/>
    <dgm:cxn modelId="{594AC301-19E0-49AA-81B8-8002D046EFBA}" type="presParOf" srcId="{CCB1AB56-D9C3-4C89-A83F-ED512E7E637E}" destId="{169596B5-BFA8-46A3-A73C-398C50A1EEA0}" srcOrd="2" destOrd="0" presId="urn:microsoft.com/office/officeart/2005/8/layout/hProcess11"/>
    <dgm:cxn modelId="{ED0C8BA0-D626-4433-8154-270B7A4B8947}" type="presParOf" srcId="{1AE470AF-F008-4933-8CCB-F44B7AC40F8C}" destId="{2278072F-BEB6-4C40-8A4A-A9D4AF845075}" srcOrd="13" destOrd="0" presId="urn:microsoft.com/office/officeart/2005/8/layout/hProcess11"/>
    <dgm:cxn modelId="{D6E1FA37-AA1F-413C-9F64-C078FE737DCD}" type="presParOf" srcId="{1AE470AF-F008-4933-8CCB-F44B7AC40F8C}" destId="{0C8AAE21-B30D-49E0-AF75-2383AA7E1375}" srcOrd="14" destOrd="0" presId="urn:microsoft.com/office/officeart/2005/8/layout/hProcess11"/>
    <dgm:cxn modelId="{D28934ED-D3B2-4315-8681-FA647F4BF86C}" type="presParOf" srcId="{0C8AAE21-B30D-49E0-AF75-2383AA7E1375}" destId="{C54E3943-A06F-4314-95A7-719ABA7E3831}" srcOrd="0" destOrd="0" presId="urn:microsoft.com/office/officeart/2005/8/layout/hProcess11"/>
    <dgm:cxn modelId="{48AAFDBF-931A-4502-B8D5-DEF891644F18}" type="presParOf" srcId="{0C8AAE21-B30D-49E0-AF75-2383AA7E1375}" destId="{27EEBD54-7A26-42FF-BC0C-9CBF2F1C1869}" srcOrd="1" destOrd="0" presId="urn:microsoft.com/office/officeart/2005/8/layout/hProcess11"/>
    <dgm:cxn modelId="{CB52655D-AFC9-41DE-A428-9722CB229AC5}" type="presParOf" srcId="{0C8AAE21-B30D-49E0-AF75-2383AA7E1375}" destId="{D8A45EF3-9C42-4F6B-86C6-4D8EE26C461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513C5-F909-4E27-A2CC-0865C4626863}">
      <dsp:nvSpPr>
        <dsp:cNvPr id="0" name=""/>
        <dsp:cNvSpPr/>
      </dsp:nvSpPr>
      <dsp:spPr>
        <a:xfrm>
          <a:off x="0" y="2059648"/>
          <a:ext cx="9698635" cy="2746197"/>
        </a:xfrm>
        <a:prstGeom prst="notchedRightArrow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95C9C-279F-43E1-A19C-237C09838F90}">
      <dsp:nvSpPr>
        <dsp:cNvPr id="0" name=""/>
        <dsp:cNvSpPr/>
      </dsp:nvSpPr>
      <dsp:spPr>
        <a:xfrm>
          <a:off x="2719" y="0"/>
          <a:ext cx="1220659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Task specific approaches</a:t>
          </a:r>
          <a:endParaRPr lang="en-US" sz="2000" kern="1200" dirty="0"/>
        </a:p>
      </dsp:txBody>
      <dsp:txXfrm>
        <a:off x="2719" y="0"/>
        <a:ext cx="1220659" cy="2746197"/>
      </dsp:txXfrm>
    </dsp:sp>
    <dsp:sp modelId="{C4E19313-E782-4894-819E-0FE7FC64751D}">
      <dsp:nvSpPr>
        <dsp:cNvPr id="0" name=""/>
        <dsp:cNvSpPr/>
      </dsp:nvSpPr>
      <dsp:spPr>
        <a:xfrm>
          <a:off x="269774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0BDF3-E312-49E9-8002-458511B3B948}">
      <dsp:nvSpPr>
        <dsp:cNvPr id="0" name=""/>
        <dsp:cNvSpPr/>
      </dsp:nvSpPr>
      <dsp:spPr>
        <a:xfrm>
          <a:off x="1274417" y="4119296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Word2vec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(2013)</a:t>
          </a:r>
          <a:endParaRPr lang="en-US" sz="2000" kern="1200" dirty="0"/>
        </a:p>
      </dsp:txBody>
      <dsp:txXfrm>
        <a:off x="1274417" y="4119296"/>
        <a:ext cx="1020771" cy="2746197"/>
      </dsp:txXfrm>
    </dsp:sp>
    <dsp:sp modelId="{A44F4A6A-8A9D-4495-8884-CD343E63BC52}">
      <dsp:nvSpPr>
        <dsp:cNvPr id="0" name=""/>
        <dsp:cNvSpPr/>
      </dsp:nvSpPr>
      <dsp:spPr>
        <a:xfrm>
          <a:off x="1441528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AAA08-A7AE-42D2-B855-E1F244A1AEE3}">
      <dsp:nvSpPr>
        <dsp:cNvPr id="0" name=""/>
        <dsp:cNvSpPr/>
      </dsp:nvSpPr>
      <dsp:spPr>
        <a:xfrm>
          <a:off x="2346227" y="0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RNN (1997, 2014)</a:t>
          </a:r>
          <a:endParaRPr lang="en-US" sz="2000" kern="1200" dirty="0"/>
        </a:p>
      </dsp:txBody>
      <dsp:txXfrm>
        <a:off x="2346227" y="0"/>
        <a:ext cx="1020771" cy="2746197"/>
      </dsp:txXfrm>
    </dsp:sp>
    <dsp:sp modelId="{EAFD3054-7D6C-47B1-AC91-FA7205C03FC2}">
      <dsp:nvSpPr>
        <dsp:cNvPr id="0" name=""/>
        <dsp:cNvSpPr/>
      </dsp:nvSpPr>
      <dsp:spPr>
        <a:xfrm>
          <a:off x="2513339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172F4-AFE5-4CE9-A2AD-0C66544ACEF6}">
      <dsp:nvSpPr>
        <dsp:cNvPr id="0" name=""/>
        <dsp:cNvSpPr/>
      </dsp:nvSpPr>
      <dsp:spPr>
        <a:xfrm>
          <a:off x="3418038" y="4119296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BPE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(1994, 2016)</a:t>
          </a:r>
          <a:endParaRPr lang="en-US" sz="2000" kern="1200" dirty="0"/>
        </a:p>
      </dsp:txBody>
      <dsp:txXfrm>
        <a:off x="3418038" y="4119296"/>
        <a:ext cx="1020771" cy="2746197"/>
      </dsp:txXfrm>
    </dsp:sp>
    <dsp:sp modelId="{B98522F8-CEEB-4035-A257-792D7BC9C59E}">
      <dsp:nvSpPr>
        <dsp:cNvPr id="0" name=""/>
        <dsp:cNvSpPr/>
      </dsp:nvSpPr>
      <dsp:spPr>
        <a:xfrm>
          <a:off x="3585149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C4501-93AF-4B5F-A341-B59258078F1E}">
      <dsp:nvSpPr>
        <dsp:cNvPr id="0" name=""/>
        <dsp:cNvSpPr/>
      </dsp:nvSpPr>
      <dsp:spPr>
        <a:xfrm>
          <a:off x="4489848" y="0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Attention (2015)</a:t>
          </a:r>
          <a:endParaRPr lang="en-US" sz="2000" kern="1200" dirty="0"/>
        </a:p>
      </dsp:txBody>
      <dsp:txXfrm>
        <a:off x="4489848" y="0"/>
        <a:ext cx="1020771" cy="2746197"/>
      </dsp:txXfrm>
    </dsp:sp>
    <dsp:sp modelId="{7F60E67A-AD43-46BB-A937-F9F82D085E6B}">
      <dsp:nvSpPr>
        <dsp:cNvPr id="0" name=""/>
        <dsp:cNvSpPr/>
      </dsp:nvSpPr>
      <dsp:spPr>
        <a:xfrm>
          <a:off x="4656960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6D2EB-A168-494E-862F-FB178881AAB3}">
      <dsp:nvSpPr>
        <dsp:cNvPr id="0" name=""/>
        <dsp:cNvSpPr/>
      </dsp:nvSpPr>
      <dsp:spPr>
        <a:xfrm>
          <a:off x="5561659" y="4119296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Transformers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(2017)</a:t>
          </a:r>
          <a:endParaRPr lang="en-US" sz="2000" kern="1200" dirty="0"/>
        </a:p>
      </dsp:txBody>
      <dsp:txXfrm>
        <a:off x="5561659" y="4119296"/>
        <a:ext cx="1020771" cy="2746197"/>
      </dsp:txXfrm>
    </dsp:sp>
    <dsp:sp modelId="{39D70329-9A54-4BE3-8902-2C787C7BE600}">
      <dsp:nvSpPr>
        <dsp:cNvPr id="0" name=""/>
        <dsp:cNvSpPr/>
      </dsp:nvSpPr>
      <dsp:spPr>
        <a:xfrm>
          <a:off x="5728770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A2CA1-9A76-4A7C-8794-489ED9BB07D8}">
      <dsp:nvSpPr>
        <dsp:cNvPr id="0" name=""/>
        <dsp:cNvSpPr/>
      </dsp:nvSpPr>
      <dsp:spPr>
        <a:xfrm>
          <a:off x="6633469" y="0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BERT (2018)</a:t>
          </a:r>
          <a:endParaRPr lang="en-US" sz="2000" kern="1200" dirty="0"/>
        </a:p>
      </dsp:txBody>
      <dsp:txXfrm>
        <a:off x="6633469" y="0"/>
        <a:ext cx="1020771" cy="2746197"/>
      </dsp:txXfrm>
    </dsp:sp>
    <dsp:sp modelId="{D1ED0CB6-DB18-43B3-8E8E-F7BB46A41AF6}">
      <dsp:nvSpPr>
        <dsp:cNvPr id="0" name=""/>
        <dsp:cNvSpPr/>
      </dsp:nvSpPr>
      <dsp:spPr>
        <a:xfrm>
          <a:off x="6800580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3943-A06F-4314-95A7-719ABA7E3831}">
      <dsp:nvSpPr>
        <dsp:cNvPr id="0" name=""/>
        <dsp:cNvSpPr/>
      </dsp:nvSpPr>
      <dsp:spPr>
        <a:xfrm>
          <a:off x="7705280" y="4119296"/>
          <a:ext cx="1020771" cy="274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GPT3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(2020)</a:t>
          </a:r>
          <a:endParaRPr lang="en-US" sz="2000" kern="1200" dirty="0"/>
        </a:p>
      </dsp:txBody>
      <dsp:txXfrm>
        <a:off x="7705280" y="4119296"/>
        <a:ext cx="1020771" cy="2746197"/>
      </dsp:txXfrm>
    </dsp:sp>
    <dsp:sp modelId="{27EEBD54-7A26-42FF-BC0C-9CBF2F1C1869}">
      <dsp:nvSpPr>
        <dsp:cNvPr id="0" name=""/>
        <dsp:cNvSpPr/>
      </dsp:nvSpPr>
      <dsp:spPr>
        <a:xfrm>
          <a:off x="7872391" y="3089472"/>
          <a:ext cx="686549" cy="68654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44378-EF81-4AB4-9D0F-97139AF1C3C3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7F02F-0747-4A48-9B16-BDB4A11A2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8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16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2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23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07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04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9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4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1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9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1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3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7F02F-0747-4A48-9B16-BDB4A11A2C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7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3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5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4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19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05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8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6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6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575E9-F127-4149-92C4-42A18A5C38B7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6AA09-C1A0-4303-BA1B-0B5C8BE17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Large Language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4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Sequence to Sequence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85210"/>
            <a:ext cx="10058400" cy="30175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3790" y="4602730"/>
            <a:ext cx="8934138" cy="16489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 sequence-to-sequence model is a model that takes a sequence of items (words, letters, features of an images…</a:t>
            </a:r>
            <a:r>
              <a:rPr lang="en-US" sz="2400" b="0" i="0" dirty="0" err="1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etc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) and outputs another sequence of items. A trained model would work like this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57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" y="1690688"/>
            <a:ext cx="100584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21" y="1485025"/>
            <a:ext cx="10058400" cy="2682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13578" y="4167265"/>
            <a:ext cx="9764843" cy="181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Under the hood, the model is composed of an 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encoder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and a 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decoder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. The </a:t>
            </a:r>
            <a:r>
              <a:rPr lang="en-US" sz="2400" b="1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encoder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processes each item in the input sequence, it compiles the information it captures into a vector (called the 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context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). After processing the entire input sequence, the 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encoder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sends the 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context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over to the </a:t>
            </a:r>
            <a:r>
              <a:rPr lang="en-US" sz="2400" b="1" i="0" dirty="0" smtClean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decoder</a:t>
            </a:r>
            <a:r>
              <a:rPr lang="en-US" sz="2400" b="0" i="0" dirty="0" smtClean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, which begins producing the output sequence item by item</a:t>
            </a:r>
            <a:endParaRPr lang="en-US" sz="2400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models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9" y="2058431"/>
            <a:ext cx="10058400" cy="268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encoder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6" y="1994445"/>
            <a:ext cx="9532344" cy="31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to sequence decoder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05" y="2178113"/>
            <a:ext cx="8838628" cy="32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Seq2Seq bottlenecks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Loss of information</a:t>
            </a:r>
          </a:p>
          <a:p>
            <a:r>
              <a:rPr lang="en-US" dirty="0" smtClean="0"/>
              <a:t>No parallel computing</a:t>
            </a:r>
          </a:p>
          <a:p>
            <a:r>
              <a:rPr lang="en-US" dirty="0" smtClean="0"/>
              <a:t>Vanishing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Attention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149184" cy="1325563"/>
          </a:xfrm>
        </p:spPr>
        <p:txBody>
          <a:bodyPr/>
          <a:lstStyle/>
          <a:p>
            <a:r>
              <a:rPr lang="en-US" dirty="0" smtClean="0"/>
              <a:t>Attention is all you need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90" y="0"/>
            <a:ext cx="5008979" cy="694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Seq2Seq models recap</a:t>
            </a:r>
          </a:p>
          <a:p>
            <a:r>
              <a:rPr lang="en-US" dirty="0" smtClean="0"/>
              <a:t>Transformers</a:t>
            </a:r>
          </a:p>
          <a:p>
            <a:r>
              <a:rPr lang="en-US" dirty="0" smtClean="0"/>
              <a:t>Attention mechanism</a:t>
            </a:r>
          </a:p>
          <a:p>
            <a:r>
              <a:rPr lang="en-US" dirty="0" smtClean="0"/>
              <a:t>BERT</a:t>
            </a:r>
          </a:p>
          <a:p>
            <a:r>
              <a:rPr lang="en-US" dirty="0" smtClean="0"/>
              <a:t>Large Language Models</a:t>
            </a:r>
          </a:p>
          <a:p>
            <a:r>
              <a:rPr lang="en-US" dirty="0" err="1" smtClean="0"/>
              <a:t>ChatGPT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04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042285" cy="1325563"/>
          </a:xfrm>
        </p:spPr>
        <p:txBody>
          <a:bodyPr/>
          <a:lstStyle/>
          <a:p>
            <a:r>
              <a:rPr lang="en-US" dirty="0" smtClean="0"/>
              <a:t>Attention is all you need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1436" y="197228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An attention function can be described as mapping a query and a set of key-value pairs to an output, where the query, keys, values, and output are all vectors. </a:t>
            </a:r>
          </a:p>
          <a:p>
            <a:pPr algn="just"/>
            <a:endParaRPr lang="en-US" sz="2400" dirty="0" smtClean="0">
              <a:latin typeface="Source Sans Pro" panose="020B05030304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The output is computed as a weighted sum of the values, where the weight assigned to each value is computed by a compatibility function of the query with the corresponding key.</a:t>
            </a:r>
            <a:endParaRPr lang="en-US" sz="2400" dirty="0">
              <a:latin typeface="Source Sans Pro" panose="020B05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252" y="1690688"/>
            <a:ext cx="3204115" cy="444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042285" cy="1325563"/>
          </a:xfrm>
        </p:spPr>
        <p:txBody>
          <a:bodyPr/>
          <a:lstStyle/>
          <a:p>
            <a:r>
              <a:rPr lang="en-US" dirty="0" smtClean="0"/>
              <a:t>Attention is all you need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59" y="1972287"/>
            <a:ext cx="3631201" cy="4373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49" y="2848131"/>
            <a:ext cx="5434295" cy="11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9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042285" cy="1325563"/>
          </a:xfrm>
        </p:spPr>
        <p:txBody>
          <a:bodyPr/>
          <a:lstStyle/>
          <a:p>
            <a:r>
              <a:rPr lang="en-US" dirty="0" smtClean="0"/>
              <a:t>Attention is all you need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60128" y="169068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400" dirty="0" smtClean="0"/>
              <a:t>Multi-head attention allows the model to jointly attend to information from different representation subspaces at different positions. With a single attention head, averaging inhibits this.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27" y="1808498"/>
            <a:ext cx="3356784" cy="4371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206" y="3952544"/>
            <a:ext cx="6681843" cy="15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0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7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64" y="605420"/>
            <a:ext cx="4410691" cy="50775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552" y="2284124"/>
            <a:ext cx="52865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4B5563"/>
                </a:solidFill>
                <a:latin typeface="Source Sans Pro" panose="020B0503030403020204" pitchFamily="34" charset="0"/>
              </a:rPr>
              <a:t>A</a:t>
            </a:r>
            <a:r>
              <a:rPr lang="en-US" sz="2400" b="0" i="0" dirty="0" smtClean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 bidirectional transformer pre-trained using a combination of masked language modeling objective and next sentence prediction on a large corpus comprising the Toronto Book Corpus and Wikipedia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48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00" y="1333909"/>
            <a:ext cx="8116433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2865417"/>
            <a:ext cx="9945488" cy="289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78200" y="1754832"/>
            <a:ext cx="679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Next Sentence Prediction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04" y="1467976"/>
            <a:ext cx="2543530" cy="3982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40" y="905923"/>
            <a:ext cx="261974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04" y="1467976"/>
            <a:ext cx="2543530" cy="39820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40" y="905923"/>
            <a:ext cx="2619741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8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8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3010"/>
            <a:ext cx="6966513" cy="32027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96323" y="1944505"/>
            <a:ext cx="49757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4B5563"/>
                </a:solidFill>
                <a:latin typeface="Source Sans Pro" panose="020B0503030403020204" pitchFamily="34" charset="0"/>
              </a:rPr>
              <a:t>GPT is a language model with transformer based architecture that is trained to take input text and transform it into what it predicts the most useful result will be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05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6459" y="595391"/>
            <a:ext cx="62409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GPT-2 is built using transformer decoder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blocks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L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ike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traditional language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models GPT-2 outputs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one token at a time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97149"/>
            <a:ext cx="10058400" cy="32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98757" y="980260"/>
            <a:ext cx="7908561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Imagine GPT-2 as a storyteller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who is telling a bed time story to a kid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This storyteller's job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now needs to be creative, so he starts with an initial plot line and writes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one word at a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time.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The storyteller starts with the first word. They carefully select it, considering the story's introduction and the tone they want to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set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They remember everything they've written so far in the story, as well as the context of the current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scene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. This memory allows them to ensure that the story flows logically.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" y="1906882"/>
            <a:ext cx="241016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45239" y="328729"/>
            <a:ext cx="7908561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Source Sans Pro" panose="020B0503030403020204" pitchFamily="34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Once they've written the first word, it's time for the second word. Here's where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autoregression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 comes in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The storyteller decides the next word in the story based on the context provided by the previous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words.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It's like they're predicting the next word in the story to make sure it makes sense and keeps the narrative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cohesive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The storyteller continues this process, word by word, predicting and writing the next word based on what they've written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before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They ensure that the sentences flow smoothly and that the story remains engaging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This process of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autoregression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 continues until the storyteller decides to stop. The story can be as short or as long as needed, and the storyteller maintains the coherence and consistency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</a:rPr>
              <a:t>throughout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" y="1906882"/>
            <a:ext cx="241016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" y="1906882"/>
            <a:ext cx="2410161" cy="21148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329" y="1416173"/>
            <a:ext cx="10058400" cy="35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GPT2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51421" y="1839573"/>
            <a:ext cx="85788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4B5563"/>
                </a:solidFill>
                <a:latin typeface="Source Sans Pro" panose="020B0503030403020204" pitchFamily="34" charset="0"/>
              </a:rPr>
              <a:t>GPT is a language model with transformer based architecture that is trained to take input text and transform it into what it predicts the most useful result will be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97" y="3434837"/>
            <a:ext cx="969780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5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34" y="1595181"/>
            <a:ext cx="10793331" cy="36676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9653" y="4939652"/>
            <a:ext cx="4956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A normal self-attention block allows a position to peak at tokens to its right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12421" y="5055069"/>
            <a:ext cx="4255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Masked self-attention prevents </a:t>
            </a:r>
            <a:r>
              <a:rPr lang="en-US" dirty="0" smtClean="0">
                <a:solidFill>
                  <a:srgbClr val="222222"/>
                </a:solidFill>
                <a:latin typeface="Helvetica" panose="020B0604020202020204" pitchFamily="34" charset="0"/>
              </a:rPr>
              <a:t>peaking at tokens at the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43" y="0"/>
            <a:ext cx="2774429" cy="16938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GPT2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125" y="74951"/>
            <a:ext cx="8548151" cy="40944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543" y="4197247"/>
            <a:ext cx="107279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The model only has one input token, so that path would be the only active </a:t>
            </a:r>
            <a:r>
              <a:rPr lang="en-US" sz="2400" dirty="0" smtClean="0">
                <a:solidFill>
                  <a:srgbClr val="222222"/>
                </a:solidFill>
                <a:latin typeface="Source Sans Pro" panose="020B0503030403020204" pitchFamily="34" charset="0"/>
              </a:rPr>
              <a:t>one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</a:rPr>
              <a:t>The token is processed successively through all the layers, then a vector is produced along that </a:t>
            </a:r>
            <a:r>
              <a:rPr lang="en-US" sz="2400" dirty="0" smtClean="0">
                <a:latin typeface="Source Sans Pro" panose="020B0503030403020204" pitchFamily="34" charset="0"/>
              </a:rPr>
              <a:t>path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The vector can be stored against model vocabulary (50K words for GPT2)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Sans Pro" panose="020B0503030403020204" pitchFamily="34" charset="0"/>
              </a:rPr>
              <a:t>In this case we selected the token with the highest probability, ‘the’.</a:t>
            </a:r>
          </a:p>
        </p:txBody>
      </p:sp>
    </p:spTree>
    <p:extLst>
      <p:ext uri="{BB962C8B-B14F-4D97-AF65-F5344CB8AC3E}">
        <p14:creationId xmlns:p14="http://schemas.microsoft.com/office/powerpoint/2010/main" val="220688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643" y="0"/>
            <a:ext cx="2774429" cy="16938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GPT2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9572" y="3567660"/>
            <a:ext cx="1072796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Source Sans Pro" panose="020B0503030403020204" pitchFamily="34" charset="0"/>
              </a:rPr>
              <a:t>However, there is a catch!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Source Sans Pro" panose="020B0503030403020204" pitchFamily="34" charset="0"/>
              </a:rPr>
              <a:t>If we keep on looking for the highest probability work, we might get stuck in a loop of repetitive words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</a:rPr>
              <a:t>The same can happen here. GPT-2 has a parameter called top-k that we can use to have the model consider sampling words other than the top word (which is the case when top-k = 1)</a:t>
            </a:r>
            <a:endParaRPr lang="en-US" sz="2400" dirty="0" smtClean="0">
              <a:latin typeface="Source Sans Pro" panose="020B05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491" y="0"/>
            <a:ext cx="6372742" cy="31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73" y="1690688"/>
            <a:ext cx="10274258" cy="485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3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161" y="169071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Natural Language Processing (NLP) is a field of Artificial Intelligence (AI) that makes human language intelligible to machines. 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dirty="0" smtClean="0">
                <a:solidFill>
                  <a:schemeClr val="bg1"/>
                </a:solidFill>
              </a:rPr>
              <a:t>NLP </a:t>
            </a:r>
            <a:r>
              <a:rPr lang="en-US" sz="3200" dirty="0">
                <a:solidFill>
                  <a:schemeClr val="bg1"/>
                </a:solidFill>
              </a:rPr>
              <a:t>combines the power of linguistics and computer science to study the rules and structure of language, and create intelligent systems </a:t>
            </a:r>
            <a:r>
              <a:rPr lang="en-US" sz="3200" dirty="0" smtClean="0">
                <a:solidFill>
                  <a:schemeClr val="bg1"/>
                </a:solidFill>
              </a:rPr>
              <a:t>capable </a:t>
            </a:r>
            <a:r>
              <a:rPr lang="en-US" sz="3200" dirty="0">
                <a:solidFill>
                  <a:schemeClr val="bg1"/>
                </a:solidFill>
              </a:rPr>
              <a:t>of understanding, analyzing, and extracting meaning from text and speech.</a:t>
            </a:r>
          </a:p>
        </p:txBody>
      </p:sp>
    </p:spTree>
    <p:extLst>
      <p:ext uri="{BB962C8B-B14F-4D97-AF65-F5344CB8AC3E}">
        <p14:creationId xmlns:p14="http://schemas.microsoft.com/office/powerpoint/2010/main" val="355484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5" y="1442208"/>
            <a:ext cx="859274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28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GPT Self attention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5" y="2251096"/>
            <a:ext cx="10822055" cy="28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0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775" y="243656"/>
            <a:ext cx="3307569" cy="1325563"/>
          </a:xfrm>
        </p:spPr>
        <p:txBody>
          <a:bodyPr/>
          <a:lstStyle/>
          <a:p>
            <a:r>
              <a:rPr lang="en-US" dirty="0" smtClean="0"/>
              <a:t>NLP tasks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Discriminative tasks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9605" cy="3684588"/>
          </a:xfrm>
        </p:spPr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>
                <a:sym typeface="Wingdings" panose="05000000000000000000" pitchFamily="2" charset="2"/>
              </a:rPr>
              <a:t> ?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26702" y="440368"/>
            <a:ext cx="6955436" cy="28181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399" y="1372506"/>
            <a:ext cx="2851072" cy="1470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Food was awesome, and the waiter was very responsive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651652" y="1695725"/>
            <a:ext cx="1828461" cy="779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Positive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74029" y="2151136"/>
            <a:ext cx="11754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6"/>
          <p:cNvSpPr txBox="1">
            <a:spLocks/>
          </p:cNvSpPr>
          <p:nvPr/>
        </p:nvSpPr>
        <p:spPr>
          <a:xfrm>
            <a:off x="5196851" y="243656"/>
            <a:ext cx="4454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Text classification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026702" y="3730571"/>
            <a:ext cx="6955436" cy="24590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69399" y="4662708"/>
            <a:ext cx="2937096" cy="11272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 want to book a flight from Canada to the USA, but my card was declined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651652" y="4662708"/>
            <a:ext cx="2070656" cy="9208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Intent to book a flight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74029" y="5126545"/>
            <a:ext cx="1210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6"/>
          <p:cNvSpPr txBox="1">
            <a:spLocks/>
          </p:cNvSpPr>
          <p:nvPr/>
        </p:nvSpPr>
        <p:spPr>
          <a:xfrm>
            <a:off x="5196851" y="3774995"/>
            <a:ext cx="5193543" cy="68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Intent 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09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775" y="243656"/>
            <a:ext cx="3307569" cy="1325563"/>
          </a:xfrm>
        </p:spPr>
        <p:txBody>
          <a:bodyPr/>
          <a:lstStyle/>
          <a:p>
            <a:r>
              <a:rPr lang="en-US" dirty="0" smtClean="0"/>
              <a:t>NLP tasks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Discriminative tasks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9605" cy="3684588"/>
          </a:xfrm>
        </p:spPr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>
                <a:sym typeface="Wingdings" panose="05000000000000000000" pitchFamily="2" charset="2"/>
              </a:rPr>
              <a:t> ?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26702" y="440368"/>
            <a:ext cx="6955436" cy="28181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399" y="1372506"/>
            <a:ext cx="2851072" cy="1470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want to book a flight from Canada to the USA, but my card was declined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651652" y="1695725"/>
            <a:ext cx="1828461" cy="7794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Canada, USA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74029" y="2151136"/>
            <a:ext cx="11754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6"/>
          <p:cNvSpPr txBox="1">
            <a:spLocks/>
          </p:cNvSpPr>
          <p:nvPr/>
        </p:nvSpPr>
        <p:spPr>
          <a:xfrm>
            <a:off x="5196851" y="243656"/>
            <a:ext cx="4454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Entity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0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775" y="243656"/>
            <a:ext cx="3307569" cy="1325563"/>
          </a:xfrm>
        </p:spPr>
        <p:txBody>
          <a:bodyPr/>
          <a:lstStyle/>
          <a:p>
            <a:r>
              <a:rPr lang="en-US" dirty="0" smtClean="0"/>
              <a:t>NLP tasks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Generative tasks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9605" cy="3684588"/>
          </a:xfrm>
        </p:spPr>
        <p:txBody>
          <a:bodyPr/>
          <a:lstStyle/>
          <a:p>
            <a:r>
              <a:rPr lang="en-US" dirty="0"/>
              <a:t>?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Text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26702" y="440368"/>
            <a:ext cx="6955436" cy="28181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399" y="1372506"/>
            <a:ext cx="2851072" cy="1470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truth is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651652" y="1372506"/>
            <a:ext cx="2070656" cy="13638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 don’t have a lot of creative advice to give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74029" y="2151136"/>
            <a:ext cx="11754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6"/>
          <p:cNvSpPr txBox="1">
            <a:spLocks/>
          </p:cNvSpPr>
          <p:nvPr/>
        </p:nvSpPr>
        <p:spPr>
          <a:xfrm>
            <a:off x="5196851" y="243656"/>
            <a:ext cx="44548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Auto-completion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026702" y="3730571"/>
            <a:ext cx="6955436" cy="29550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651652" y="4662708"/>
            <a:ext cx="2070656" cy="9208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Photo of a dog at the beach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74029" y="5126545"/>
            <a:ext cx="1210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6"/>
          <p:cNvSpPr txBox="1">
            <a:spLocks/>
          </p:cNvSpPr>
          <p:nvPr/>
        </p:nvSpPr>
        <p:spPr>
          <a:xfrm>
            <a:off x="5196851" y="3774995"/>
            <a:ext cx="5193543" cy="68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Caption Generation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52" y="4633627"/>
            <a:ext cx="2625647" cy="18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775" y="243656"/>
            <a:ext cx="3307569" cy="1325563"/>
          </a:xfrm>
        </p:spPr>
        <p:txBody>
          <a:bodyPr/>
          <a:lstStyle/>
          <a:p>
            <a:r>
              <a:rPr lang="en-US" dirty="0" smtClean="0"/>
              <a:t>NLP tasks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Seq2Seq tasks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9605" cy="3684588"/>
          </a:xfrm>
        </p:spPr>
        <p:txBody>
          <a:bodyPr/>
          <a:lstStyle/>
          <a:p>
            <a:r>
              <a:rPr lang="en-US" dirty="0" smtClean="0"/>
              <a:t>Text </a:t>
            </a:r>
            <a:r>
              <a:rPr lang="en-US" dirty="0" smtClean="0">
                <a:sym typeface="Wingdings" panose="05000000000000000000" pitchFamily="2" charset="2"/>
              </a:rPr>
              <a:t> Text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26702" y="440368"/>
            <a:ext cx="6955436" cy="28181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69399" y="1372506"/>
            <a:ext cx="2851072" cy="1470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 bought a sweet persimmon in the store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9651652" y="1372506"/>
            <a:ext cx="2070656" cy="13638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Ich</a:t>
            </a:r>
            <a:r>
              <a:rPr lang="en-US" sz="2400" dirty="0" smtClean="0"/>
              <a:t> </a:t>
            </a:r>
            <a:r>
              <a:rPr lang="en-US" sz="2400" dirty="0" err="1"/>
              <a:t>k</a:t>
            </a:r>
            <a:r>
              <a:rPr lang="en-US" sz="2400" dirty="0" err="1" smtClean="0"/>
              <a:t>aufte</a:t>
            </a:r>
            <a:r>
              <a:rPr lang="en-US" sz="2400" dirty="0" smtClean="0"/>
              <a:t> </a:t>
            </a:r>
            <a:r>
              <a:rPr lang="en-US" sz="2400" dirty="0" err="1"/>
              <a:t>e</a:t>
            </a:r>
            <a:r>
              <a:rPr lang="en-US" sz="2400" dirty="0" err="1" smtClean="0"/>
              <a:t>ine</a:t>
            </a:r>
            <a:r>
              <a:rPr lang="en-US" sz="2400" dirty="0" smtClean="0"/>
              <a:t> </a:t>
            </a:r>
            <a:r>
              <a:rPr lang="en-US" sz="2400" dirty="0" err="1"/>
              <a:t>s</a:t>
            </a:r>
            <a:r>
              <a:rPr lang="en-US" sz="2400" dirty="0" err="1" smtClean="0"/>
              <a:t>ube</a:t>
            </a:r>
            <a:r>
              <a:rPr lang="en-US" sz="2400" dirty="0" smtClean="0"/>
              <a:t> </a:t>
            </a:r>
            <a:r>
              <a:rPr lang="en-US" sz="2400" dirty="0" err="1" smtClean="0"/>
              <a:t>persimone</a:t>
            </a:r>
            <a:r>
              <a:rPr lang="en-US" sz="2400" dirty="0" smtClean="0"/>
              <a:t> </a:t>
            </a:r>
            <a:r>
              <a:rPr lang="en-US" sz="2400" dirty="0" err="1" smtClean="0"/>
              <a:t>im</a:t>
            </a:r>
            <a:r>
              <a:rPr lang="en-US" sz="2400" dirty="0" smtClean="0"/>
              <a:t> laden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274029" y="2151136"/>
            <a:ext cx="117540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6"/>
          <p:cNvSpPr txBox="1">
            <a:spLocks/>
          </p:cNvSpPr>
          <p:nvPr/>
        </p:nvSpPr>
        <p:spPr>
          <a:xfrm>
            <a:off x="5074524" y="361766"/>
            <a:ext cx="4454801" cy="921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026702" y="3730571"/>
            <a:ext cx="6955436" cy="295504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651652" y="4662708"/>
            <a:ext cx="2070656" cy="9208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magician uses magic to make a rabbit disappear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74029" y="5126545"/>
            <a:ext cx="1210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6"/>
          <p:cNvSpPr txBox="1">
            <a:spLocks/>
          </p:cNvSpPr>
          <p:nvPr/>
        </p:nvSpPr>
        <p:spPr>
          <a:xfrm>
            <a:off x="5196851" y="3774995"/>
            <a:ext cx="5193543" cy="68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Text summarization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91666" y="4543700"/>
            <a:ext cx="2851072" cy="14703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ancient magician chanted the mystical words, and the rabbit vanished into thin air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363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65302065"/>
              </p:ext>
            </p:extLst>
          </p:nvPr>
        </p:nvGraphicFramePr>
        <p:xfrm>
          <a:off x="1528997" y="179883"/>
          <a:ext cx="9698635" cy="6865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94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994</Words>
  <Application>Microsoft Office PowerPoint</Application>
  <PresentationFormat>Widescreen</PresentationFormat>
  <Paragraphs>136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Source Sans Pro</vt:lpstr>
      <vt:lpstr>Wingdings</vt:lpstr>
      <vt:lpstr>Office Theme</vt:lpstr>
      <vt:lpstr>Large Language Model</vt:lpstr>
      <vt:lpstr>Agenda</vt:lpstr>
      <vt:lpstr>Natural Language Processing</vt:lpstr>
      <vt:lpstr>PowerPoint Presentation</vt:lpstr>
      <vt:lpstr>NLP tasks</vt:lpstr>
      <vt:lpstr>NLP tasks</vt:lpstr>
      <vt:lpstr>NLP tasks</vt:lpstr>
      <vt:lpstr>NLP tasks</vt:lpstr>
      <vt:lpstr>Timeline</vt:lpstr>
      <vt:lpstr>Sequence to Sequence models</vt:lpstr>
      <vt:lpstr>Sequence to sequence models</vt:lpstr>
      <vt:lpstr>Sequence to sequence models</vt:lpstr>
      <vt:lpstr>Sequence to sequence models</vt:lpstr>
      <vt:lpstr>Sequence to sequence models</vt:lpstr>
      <vt:lpstr>Sequence to sequence encoder</vt:lpstr>
      <vt:lpstr>Sequence to sequence decoder</vt:lpstr>
      <vt:lpstr>Seq2Seq bottlenecks</vt:lpstr>
      <vt:lpstr>Attention mechanism</vt:lpstr>
      <vt:lpstr>Attention is all you need</vt:lpstr>
      <vt:lpstr>Attention is all you need</vt:lpstr>
      <vt:lpstr>Attention is all you need</vt:lpstr>
      <vt:lpstr>Attention is all you need</vt:lpstr>
      <vt:lpstr>BERT</vt:lpstr>
      <vt:lpstr>BERT</vt:lpstr>
      <vt:lpstr>BERT</vt:lpstr>
      <vt:lpstr>BERT</vt:lpstr>
      <vt:lpstr>BERT Architecture</vt:lpstr>
      <vt:lpstr>BERT Architecture</vt:lpstr>
      <vt:lpstr>GPT</vt:lpstr>
      <vt:lpstr>GPT2</vt:lpstr>
      <vt:lpstr>GPT2</vt:lpstr>
      <vt:lpstr>GPT2</vt:lpstr>
      <vt:lpstr>GPT2</vt:lpstr>
      <vt:lpstr>GPT2</vt:lpstr>
      <vt:lpstr>GPT2 Architecture</vt:lpstr>
      <vt:lpstr>GPT Architecture</vt:lpstr>
      <vt:lpstr>GPT2 Architecture</vt:lpstr>
      <vt:lpstr>GPT2 Architecture</vt:lpstr>
      <vt:lpstr>GPT Architecture</vt:lpstr>
      <vt:lpstr>GPT Architecture</vt:lpstr>
      <vt:lpstr>GPT Self attention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</dc:title>
  <dc:creator>abilash</dc:creator>
  <cp:lastModifiedBy>abilash</cp:lastModifiedBy>
  <cp:revision>20</cp:revision>
  <dcterms:created xsi:type="dcterms:W3CDTF">2023-07-06T18:43:59Z</dcterms:created>
  <dcterms:modified xsi:type="dcterms:W3CDTF">2023-10-27T02:11:00Z</dcterms:modified>
</cp:coreProperties>
</file>